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Syne" panose="020B0604020202020204" charset="0"/>
      <p:regular r:id="rId15"/>
    </p:embeddedFont>
    <p:embeddedFont>
      <p:font typeface="Syne Extra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90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2E26D-0CA3-771B-FF6F-D543EB0A9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2CA7C-07B3-24CB-3851-D63F1A2D1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F5FC6-E972-C348-AE88-C06C8090A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EE9E9-98AB-5921-87B4-661DC7A92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55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F684D-B2D0-51F2-843B-91A79556C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95633-7DEB-2D4E-32A6-309E49A72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2FA0D-7DF8-6093-2879-2D412CC1A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D0765-A157-7AB1-1E77-A73CBCAF3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700" y="693063"/>
            <a:ext cx="7777401" cy="2790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Penetration Testing: MonitorsThree and Relevant Machines</a:t>
            </a:r>
            <a:endParaRPr lang="en-US" sz="5300" dirty="0"/>
          </a:p>
        </p:txBody>
      </p:sp>
      <p:sp>
        <p:nvSpPr>
          <p:cNvPr id="4" name="Text 1"/>
          <p:cNvSpPr/>
          <p:nvPr/>
        </p:nvSpPr>
        <p:spPr>
          <a:xfrm>
            <a:off x="6169700" y="3842572"/>
            <a:ext cx="7777401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graduation project showcases advanced penetration testing techniques on MonitorsThree and Relevant machines. Our team demonstrates expertise in identifying vulnerabilities, exploiting weaknesses, and gaining root access to target systems.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579513" y="7194709"/>
            <a:ext cx="2362795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9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390E5750-1ABF-FC32-2795-E1FE19C5A3DC}"/>
              </a:ext>
            </a:extLst>
          </p:cNvPr>
          <p:cNvSpPr/>
          <p:nvPr/>
        </p:nvSpPr>
        <p:spPr>
          <a:xfrm>
            <a:off x="6169699" y="5897211"/>
            <a:ext cx="7777401" cy="1820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dirty="0">
                <a:solidFill>
                  <a:schemeClr val="accent6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Team</a:t>
            </a:r>
          </a:p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chemeClr val="bg2">
                    <a:lumMod val="90000"/>
                  </a:schemeClr>
                </a:solidFill>
                <a:latin typeface="Syne" pitchFamily="34" charset="0"/>
              </a:rPr>
              <a:t>Hazem Mohamed Mohy </a:t>
            </a:r>
            <a:r>
              <a:rPr lang="en-US" sz="1500" dirty="0" err="1">
                <a:solidFill>
                  <a:schemeClr val="bg2">
                    <a:lumMod val="90000"/>
                  </a:schemeClr>
                </a:solidFill>
                <a:latin typeface="Syne" pitchFamily="34" charset="0"/>
              </a:rPr>
              <a:t>Eldeen</a:t>
            </a:r>
            <a:endParaRPr lang="en-US" sz="1500" dirty="0">
              <a:solidFill>
                <a:schemeClr val="bg2">
                  <a:lumMod val="90000"/>
                </a:schemeClr>
              </a:solidFill>
              <a:latin typeface="Syne" pitchFamily="34" charset="0"/>
            </a:endParaRPr>
          </a:p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chemeClr val="bg2">
                    <a:lumMod val="90000"/>
                  </a:schemeClr>
                </a:solidFill>
                <a:latin typeface="Syne" pitchFamily="34" charset="0"/>
              </a:rPr>
              <a:t>Abdelrahman Ahmed Mohamed</a:t>
            </a:r>
          </a:p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chemeClr val="bg2">
                    <a:lumMod val="90000"/>
                  </a:schemeClr>
                </a:solidFill>
              </a:rPr>
              <a:t>Yara Mohamed Mohy </a:t>
            </a:r>
            <a:r>
              <a:rPr lang="en-US" sz="1500" dirty="0" err="1">
                <a:solidFill>
                  <a:schemeClr val="bg2">
                    <a:lumMod val="90000"/>
                  </a:schemeClr>
                </a:solidFill>
              </a:rPr>
              <a:t>Eldeen</a:t>
            </a:r>
            <a:endParaRPr lang="en-US" sz="15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chemeClr val="bg2">
                    <a:lumMod val="90000"/>
                  </a:schemeClr>
                </a:solidFill>
              </a:rPr>
              <a:t>Ethar Hassan Mohamed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3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Methodology - Relevant Machine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4773" y="2389703"/>
            <a:ext cx="22860" cy="5087303"/>
          </a:xfrm>
          <a:prstGeom prst="roundRect">
            <a:avLst>
              <a:gd name="adj" fmla="val 38813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70992" y="2853571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18555" y="2627352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72383" y="2706529"/>
            <a:ext cx="16764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8015" y="2600920"/>
            <a:ext cx="274951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Enumeration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8015" y="3057644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Conducted comprehensive port scanning with Nmap, identifying open services and potential vulnerabilities.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0992" y="4619744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18555" y="4393525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97255" y="4472702"/>
            <a:ext cx="31777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8015" y="4367093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Exploitation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8015" y="4823817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Leveraged EternalBlue exploit via Metasploit, gaining initial foothold on the target system.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0992" y="6385917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18555" y="6159698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89040" y="6238875"/>
            <a:ext cx="33432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8015" y="6133267"/>
            <a:ext cx="407848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Privilege Escalation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8015" y="6589990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Exploited SeImpersonatePrivilege using PrintSpoofer, achieving full SYSTEM-level access on the machine.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3A33CB-CA2D-9AF6-7404-B4D65DEB8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2C30C0C-93B7-DCE4-8403-1DDE63501A6A}"/>
              </a:ext>
            </a:extLst>
          </p:cNvPr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Business Impact for MonitorsThree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991D62F-CA99-744B-2630-577090C80A46}"/>
              </a:ext>
            </a:extLst>
          </p:cNvPr>
          <p:cNvSpPr/>
          <p:nvPr/>
        </p:nvSpPr>
        <p:spPr>
          <a:xfrm>
            <a:off x="793790" y="3988594"/>
            <a:ext cx="3342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Confidentiality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BAC008D-272F-1A2B-901C-786F4ADD389C}"/>
              </a:ext>
            </a:extLst>
          </p:cNvPr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Unauthorized access to sensitive data in unsecured SMB shares.</a:t>
            </a:r>
            <a:endParaRPr lang="en-US" sz="175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FBEFB14-7C37-8298-6DF3-2E5E599C918C}"/>
              </a:ext>
            </a:extLst>
          </p:cNvPr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Integrity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FF93512-4407-A2FD-A28B-387B4EF920A2}"/>
              </a:ext>
            </a:extLst>
          </p:cNvPr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Potential for privileged users to modify or delete critical data.</a:t>
            </a:r>
            <a:endParaRPr lang="en-US" sz="175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EB04ED9-1762-62A8-2487-38C2DD576917}"/>
              </a:ext>
            </a:extLst>
          </p:cNvPr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Availability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0671FD6-FAC0-9170-560A-6936C2C387FD}"/>
              </a:ext>
            </a:extLst>
          </p:cNvPr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Exploitable SMB vulnerability could lead to system downtime and data loss.</a:t>
            </a:r>
            <a:endParaRPr lang="en-US" sz="175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1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2C6495A-6CDF-DA3B-68D0-5FF6A275C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90AA165-7DE2-8646-03C1-29D79480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376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2566129-1A01-47B6-8954-6B73B82EE9EB}"/>
              </a:ext>
            </a:extLst>
          </p:cNvPr>
          <p:cNvSpPr/>
          <p:nvPr/>
        </p:nvSpPr>
        <p:spPr>
          <a:xfrm>
            <a:off x="706636" y="3078956"/>
            <a:ext cx="13217128" cy="1262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Recommendations </a:t>
            </a:r>
            <a:r>
              <a:rPr lang="en-US" sz="3950" b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 RELEVANT</a:t>
            </a:r>
            <a:endParaRPr lang="en-US" sz="39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69FC518-6DFF-9730-EF97-9A6A3817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36" y="4643795"/>
            <a:ext cx="4405670" cy="80760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91E9C20B-6318-F2A5-9F49-BA192123E0AC}"/>
              </a:ext>
            </a:extLst>
          </p:cNvPr>
          <p:cNvSpPr/>
          <p:nvPr/>
        </p:nvSpPr>
        <p:spPr>
          <a:xfrm>
            <a:off x="908447" y="5754172"/>
            <a:ext cx="4002048" cy="631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Syne Extra Bold" panose="020B0604020202020204" charset="0"/>
              </a:rPr>
              <a:t>Patch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Syne Extra Bold" panose="020B0604020202020204" charset="0"/>
              </a:rPr>
              <a:t>SMBv1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en-US" sz="19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C03123E-DDD8-99FF-35A1-651276F86F5C}"/>
              </a:ext>
            </a:extLst>
          </p:cNvPr>
          <p:cNvSpPr/>
          <p:nvPr/>
        </p:nvSpPr>
        <p:spPr>
          <a:xfrm>
            <a:off x="908447" y="6506289"/>
            <a:ext cx="4002048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Eliminate </a:t>
            </a:r>
            <a:r>
              <a:rPr lang="en-US" sz="1600" dirty="0" err="1">
                <a:solidFill>
                  <a:schemeClr val="bg2">
                    <a:lumMod val="90000"/>
                  </a:schemeClr>
                </a:solidFill>
              </a:rPr>
              <a:t>EternalBlue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 vulnerability with the latest security updates.</a:t>
            </a:r>
            <a:endParaRPr lang="en-US" sz="155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CCB77427-5D92-571D-B450-68733DA56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306" y="4643795"/>
            <a:ext cx="4405670" cy="80760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0D7483C6-1DC4-CCC5-6488-5B8C93EBCFF4}"/>
              </a:ext>
            </a:extLst>
          </p:cNvPr>
          <p:cNvSpPr/>
          <p:nvPr/>
        </p:nvSpPr>
        <p:spPr>
          <a:xfrm>
            <a:off x="5314117" y="5754172"/>
            <a:ext cx="4002048" cy="631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Syne Extra Bold" panose="020B0604020202020204" charset="0"/>
              </a:rPr>
              <a:t>Secure SMB Shares</a:t>
            </a:r>
            <a:endParaRPr lang="en-US" sz="1950" dirty="0">
              <a:solidFill>
                <a:schemeClr val="bg2">
                  <a:lumMod val="90000"/>
                </a:schemeClr>
              </a:solidFill>
              <a:latin typeface="Syne Extra Bold" panose="020B060402020202020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90B607A-6DF5-E7CB-002C-92EFFAA9E83E}"/>
              </a:ext>
            </a:extLst>
          </p:cNvPr>
          <p:cNvSpPr/>
          <p:nvPr/>
        </p:nvSpPr>
        <p:spPr>
          <a:xfrm>
            <a:off x="5314117" y="6506289"/>
            <a:ext cx="4002048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Restrict access to sensitive directories.</a:t>
            </a:r>
            <a:endParaRPr lang="en-US" sz="155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7E495C44-B702-864B-AA9B-5C1F96DDD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7975" y="4643795"/>
            <a:ext cx="4405670" cy="80760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8AEFC2B9-D847-04F2-A320-51FC6B1CADC8}"/>
              </a:ext>
            </a:extLst>
          </p:cNvPr>
          <p:cNvSpPr/>
          <p:nvPr/>
        </p:nvSpPr>
        <p:spPr>
          <a:xfrm>
            <a:off x="9719786" y="5754172"/>
            <a:ext cx="4002048" cy="631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Syne Extra Bold" panose="020B0604020202020204" charset="0"/>
              </a:rPr>
              <a:t>Harden RDP</a:t>
            </a:r>
            <a:endParaRPr lang="en-US" sz="1950" dirty="0">
              <a:latin typeface="Syne Extra Bold" panose="020B0604020202020204" charset="0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C0E58BD9-1424-A9A7-4C4E-70E5455B64DD}"/>
              </a:ext>
            </a:extLst>
          </p:cNvPr>
          <p:cNvSpPr/>
          <p:nvPr/>
        </p:nvSpPr>
        <p:spPr>
          <a:xfrm>
            <a:off x="9719786" y="6506289"/>
            <a:ext cx="4002048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Implement network-level authentication and restrict RDP access to trusted IPs.</a:t>
            </a:r>
          </a:p>
        </p:txBody>
      </p:sp>
    </p:spTree>
    <p:extLst>
      <p:ext uri="{BB962C8B-B14F-4D97-AF65-F5344CB8AC3E}">
        <p14:creationId xmlns:p14="http://schemas.microsoft.com/office/powerpoint/2010/main" val="216333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Introduction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72741" y="2705457"/>
            <a:ext cx="16775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357020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Overview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analysis of MonitorsThree and Relevant machines, focusing on web applications and network infrastructure.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97731" y="4472702"/>
            <a:ext cx="31789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Testing Goal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Conduct thorough penetration tests to identify vulnerabilities and achieve root access on target systems.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89397" y="6239947"/>
            <a:ext cx="33444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338923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Timeline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Three-month engagement, including planning, execution, analysis, and reporting phases for both target systems.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787479"/>
            <a:ext cx="7588091" cy="2084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MonitorsThree Executive Summary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4354" y="3205043"/>
            <a:ext cx="3682960" cy="2363033"/>
          </a:xfrm>
          <a:prstGeom prst="roundRect">
            <a:avLst>
              <a:gd name="adj" fmla="val 39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94264" y="343495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Target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4264" y="3915608"/>
            <a:ext cx="322314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MonitorsThree web application, a complex monitoring system provided by HackTheBox for penetration testing.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604" y="3205043"/>
            <a:ext cx="3682960" cy="2363033"/>
          </a:xfrm>
          <a:prstGeom prst="roundRect">
            <a:avLst>
              <a:gd name="adj" fmla="val 39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9514" y="343495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9514" y="3915608"/>
            <a:ext cx="322314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and exploit vulnerabilities to gain root access, demonstrating potential real-world attack scenarios.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4354" y="5790367"/>
            <a:ext cx="7588091" cy="1651754"/>
          </a:xfrm>
          <a:prstGeom prst="roundRect">
            <a:avLst>
              <a:gd name="adj" fmla="val 565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94264" y="602027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Outcome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4264" y="6500932"/>
            <a:ext cx="712827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Successfully uncovered high-severity vulnerabilities, including SQL injection and remote code execution flaws.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2133"/>
            <a:ext cx="12499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MonitorsThree Key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58929" y="5121235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SQL Injection Vulnerability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Password reset page susceptible to SQL injection, exposing user credentials and database structure.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01496" y="5121235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Outdated Cacti Version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Exploitation of CVE-2024-25641 in Cacti allowed remote code execution and system compromise.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715738" y="5121235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Duplicati Bypass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JavaScript console injection technique bypassed Duplicati's authentication, granting unauthorized access to backups.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434" y="660797"/>
            <a:ext cx="7841933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Methodology - MonitorsThree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34" y="2102287"/>
            <a:ext cx="465058" cy="4650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7434" y="2753320"/>
            <a:ext cx="2420779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Enumeration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37434" y="3155513"/>
            <a:ext cx="78419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Used Nmap and Nikto for comprehensive port scanning and web application vulnerability assessment.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434" y="4308872"/>
            <a:ext cx="465058" cy="4650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7434" y="4959906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Exploitation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37434" y="5362099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Leveraged Sqlmap for automated SQL injection and Metasploit for CVE exploitation.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434" y="6217801"/>
            <a:ext cx="465058" cy="4650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7434" y="6868835"/>
            <a:ext cx="359104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Privilege Escalation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37434" y="7271028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Employed custom scripts and ffuf for fuzzing to identify and exploit privilege escalation vectors.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Business Impact for MonitorsThree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342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Confidentiality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Exposed sensitive user data and database credentials, potentially leading to identity theft and fraud.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injection vulnerability allows unauthorized data manipulation, compromising the accuracy of stored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Availability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Remote code execution risk could lead to system downtime, affecting business operations and customer trust.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3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636" y="3078956"/>
            <a:ext cx="13217128" cy="1262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Recommendations for MonitorsThree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36" y="4643795"/>
            <a:ext cx="4405670" cy="807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8447" y="5754172"/>
            <a:ext cx="4002048" cy="631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Patch Outdated Software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08447" y="6506289"/>
            <a:ext cx="4002048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Immediately update Cacti to the latest version to mitigate CVE-2024-25641 and similar vulnerabilities.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306" y="4643795"/>
            <a:ext cx="4405670" cy="8076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4117" y="5754172"/>
            <a:ext cx="4002048" cy="631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SQL Injection Prevention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314117" y="6506289"/>
            <a:ext cx="4002048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 prepared statements and input validation to secure the password reset functionality.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7975" y="4643795"/>
            <a:ext cx="4405670" cy="8076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786" y="5754172"/>
            <a:ext cx="4002048" cy="631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Enhance Authentication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19786" y="6506289"/>
            <a:ext cx="4002048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Deploy multi-factor authentication and implement strict password policies across all systems.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74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Relevant Machine Executive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12024"/>
            <a:ext cx="7556421" cy="3780711"/>
          </a:xfrm>
          <a:prstGeom prst="roundRect">
            <a:avLst>
              <a:gd name="adj" fmla="val 25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381964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396335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Target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96335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Relevant network infrastructure (Windows Server 2016, IIS)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832866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497657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Objective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976574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Assess vulnerabilities and identify sensitive data access risks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6208990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14624" y="635269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Outcome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635269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Full administrative control obtained through multiple attack vectors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763667"/>
            <a:ext cx="7637145" cy="2018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Relevant Machine Key Findings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9828" y="3346847"/>
            <a:ext cx="484346" cy="484346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96514" y="3427571"/>
            <a:ext cx="17085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9439" y="3346847"/>
            <a:ext cx="301132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EternalBlue Vulnerability (MS17-010)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9439" y="4484965"/>
            <a:ext cx="3011329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Exploited to gain initial access, demonstrating the critical nature of unpatched systems.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033" y="3346847"/>
            <a:ext cx="484346" cy="484346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46281" y="3427571"/>
            <a:ext cx="32385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5644" y="3346847"/>
            <a:ext cx="3011329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Unsecured SMB Share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5644" y="4148614"/>
            <a:ext cx="3011329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Discovered passwords.txt file on an open share, leading to further system compromise.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9828" y="5975390"/>
            <a:ext cx="484346" cy="484346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11622" y="6056114"/>
            <a:ext cx="34063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9439" y="5975390"/>
            <a:ext cx="693753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Privilege Escalation via SeImpersonatePrivilege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9439" y="6777157"/>
            <a:ext cx="6937534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Utilized PrintSpoofer to exploit Windows privilege escalation, gaining SYSTEM-level access.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609</Words>
  <Application>Microsoft Office PowerPoint</Application>
  <PresentationFormat>Custom</PresentationFormat>
  <Paragraphs>108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Syne</vt:lpstr>
      <vt:lpstr>Arial</vt:lpstr>
      <vt:lpstr>Syne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حازم محمد محى الدين احمد</cp:lastModifiedBy>
  <cp:revision>3</cp:revision>
  <dcterms:created xsi:type="dcterms:W3CDTF">2024-10-28T21:31:10Z</dcterms:created>
  <dcterms:modified xsi:type="dcterms:W3CDTF">2024-10-28T22:35:22Z</dcterms:modified>
</cp:coreProperties>
</file>